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27" r:id="rId1"/>
  </p:sldMasterIdLst>
  <p:notesMasterIdLst>
    <p:notesMasterId r:id="rId8"/>
  </p:notesMasterIdLst>
  <p:sldIdLst>
    <p:sldId id="704" r:id="rId2"/>
    <p:sldId id="685" r:id="rId3"/>
    <p:sldId id="709" r:id="rId4"/>
    <p:sldId id="710" r:id="rId5"/>
    <p:sldId id="711" r:id="rId6"/>
    <p:sldId id="703"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ADE88D3-2B83-4F23-9FB0-D76EEE52B27B}">
          <p14:sldIdLst>
            <p14:sldId id="704"/>
            <p14:sldId id="685"/>
            <p14:sldId id="709"/>
            <p14:sldId id="710"/>
            <p14:sldId id="711"/>
            <p14:sldId id="7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gue, Ashley C (CCA)" initials="HAC" lastIdx="4" clrIdx="0"/>
  <p:cmAuthor id="7" name="DeAngelo, Ed (CCA)" initials="DE(" lastIdx="1" clrIdx="7">
    <p:extLst>
      <p:ext uri="{19B8F6BF-5375-455C-9EA6-DF929625EA0E}">
        <p15:presenceInfo xmlns:p15="http://schemas.microsoft.com/office/powerpoint/2012/main" userId="S-1-5-21-1078081533-706699826-839522115-14906" providerId="AD"/>
      </p:ext>
    </p:extLst>
  </p:cmAuthor>
  <p:cmAuthor id="1" name="Sarah Bushold" initials="SB" lastIdx="3" clrIdx="1">
    <p:extLst/>
  </p:cmAuthor>
  <p:cmAuthor id="8" name="Marissa Woltmann" initials="MW" lastIdx="8" clrIdx="8">
    <p:extLst>
      <p:ext uri="{19B8F6BF-5375-455C-9EA6-DF929625EA0E}">
        <p15:presenceInfo xmlns:p15="http://schemas.microsoft.com/office/powerpoint/2012/main" userId="Marissa Woltmann" providerId="None"/>
      </p:ext>
    </p:extLst>
  </p:cmAuthor>
  <p:cmAuthor id="2" name="Bevilacqua, Lynne" initials="LB" lastIdx="5" clrIdx="2"/>
  <p:cmAuthor id="3" name="Cloran, Heather M. (CCA)" initials="HC" lastIdx="6" clrIdx="3"/>
  <p:cmAuthor id="4" name="condea@comcast.net" initials="c" lastIdx="8" clrIdx="4"/>
  <p:cmAuthor id="5" name="Ryan, Erin E. (CCA)" initials="REE(" lastIdx="2" clrIdx="5">
    <p:extLst/>
  </p:cmAuthor>
  <p:cmAuthor id="6" name="Brice, Emily (CCA)" initials="BE(" lastIdx="8"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95"/>
    <a:srgbClr val="FF0000"/>
    <a:srgbClr val="CAF0F0"/>
    <a:srgbClr val="09D8F0"/>
    <a:srgbClr val="C260F3"/>
    <a:srgbClr val="000080"/>
    <a:srgbClr val="66FFFF"/>
    <a:srgbClr val="6DC5A8"/>
    <a:srgbClr val="04ECEC"/>
    <a:srgbClr val="03E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0" autoAdjust="0"/>
    <p:restoredTop sz="90546" autoAdjust="0"/>
  </p:normalViewPr>
  <p:slideViewPr>
    <p:cSldViewPr>
      <p:cViewPr varScale="1">
        <p:scale>
          <a:sx n="78" d="100"/>
          <a:sy n="78" d="100"/>
        </p:scale>
        <p:origin x="1661" y="72"/>
      </p:cViewPr>
      <p:guideLst>
        <p:guide orient="horz" pos="2160"/>
        <p:guide pos="2880"/>
      </p:guideLst>
    </p:cSldViewPr>
  </p:slideViewPr>
  <p:outlineViewPr>
    <p:cViewPr>
      <p:scale>
        <a:sx n="33" d="100"/>
        <a:sy n="33" d="100"/>
      </p:scale>
      <p:origin x="0" y="332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952" y="-96"/>
      </p:cViewPr>
      <p:guideLst>
        <p:guide orient="horz" pos="2951"/>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17" tIns="45709" rIns="91417" bIns="45709"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1417" tIns="45709" rIns="91417" bIns="45709" rtlCol="0"/>
          <a:lstStyle>
            <a:lvl1pPr algn="r">
              <a:defRPr sz="1200"/>
            </a:lvl1pPr>
          </a:lstStyle>
          <a:p>
            <a:fld id="{A81CF917-B189-4F49-A574-08DA6FE17DDA}" type="datetimeFigureOut">
              <a:rPr lang="en-US" smtClean="0"/>
              <a:pPr/>
              <a:t>4/17/2018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7" tIns="45709" rIns="91417" bIns="4570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17" tIns="45709" rIns="91417" bIns="457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417" tIns="45709" rIns="91417" bIns="457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17" tIns="45709" rIns="91417" bIns="45709" rtlCol="0" anchor="b"/>
          <a:lstStyle>
            <a:lvl1pPr algn="r">
              <a:defRPr sz="1200"/>
            </a:lvl1pPr>
          </a:lstStyle>
          <a:p>
            <a:fld id="{B0E7921A-F259-40FA-A0E5-1374889742D1}" type="slidenum">
              <a:rPr lang="en-US" smtClean="0"/>
              <a:pPr/>
              <a:t>‹#›</a:t>
            </a:fld>
            <a:endParaRPr lang="en-US" dirty="0"/>
          </a:p>
        </p:txBody>
      </p:sp>
    </p:spTree>
    <p:extLst>
      <p:ext uri="{BB962C8B-B14F-4D97-AF65-F5344CB8AC3E}">
        <p14:creationId xmlns:p14="http://schemas.microsoft.com/office/powerpoint/2010/main" val="2808471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7921A-F259-40FA-A0E5-1374889742D1}" type="slidenum">
              <a:rPr lang="en-US" smtClean="0"/>
              <a:pPr/>
              <a:t>2</a:t>
            </a:fld>
            <a:endParaRPr lang="en-US" dirty="0"/>
          </a:p>
        </p:txBody>
      </p:sp>
    </p:spTree>
    <p:extLst>
      <p:ext uri="{BB962C8B-B14F-4D97-AF65-F5344CB8AC3E}">
        <p14:creationId xmlns:p14="http://schemas.microsoft.com/office/powerpoint/2010/main" val="164283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7921A-F259-40FA-A0E5-1374889742D1}" type="slidenum">
              <a:rPr lang="en-US" smtClean="0"/>
              <a:pPr/>
              <a:t>3</a:t>
            </a:fld>
            <a:endParaRPr lang="en-US" dirty="0"/>
          </a:p>
        </p:txBody>
      </p:sp>
    </p:spTree>
    <p:extLst>
      <p:ext uri="{BB962C8B-B14F-4D97-AF65-F5344CB8AC3E}">
        <p14:creationId xmlns:p14="http://schemas.microsoft.com/office/powerpoint/2010/main" val="218974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7921A-F259-40FA-A0E5-1374889742D1}" type="slidenum">
              <a:rPr lang="en-US" smtClean="0"/>
              <a:pPr/>
              <a:t>4</a:t>
            </a:fld>
            <a:endParaRPr lang="en-US" dirty="0"/>
          </a:p>
        </p:txBody>
      </p:sp>
    </p:spTree>
    <p:extLst>
      <p:ext uri="{BB962C8B-B14F-4D97-AF65-F5344CB8AC3E}">
        <p14:creationId xmlns:p14="http://schemas.microsoft.com/office/powerpoint/2010/main" val="250789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7921A-F259-40FA-A0E5-1374889742D1}" type="slidenum">
              <a:rPr lang="en-US" smtClean="0"/>
              <a:pPr/>
              <a:t>5</a:t>
            </a:fld>
            <a:endParaRPr lang="en-US" dirty="0"/>
          </a:p>
        </p:txBody>
      </p:sp>
    </p:spTree>
    <p:extLst>
      <p:ext uri="{BB962C8B-B14F-4D97-AF65-F5344CB8AC3E}">
        <p14:creationId xmlns:p14="http://schemas.microsoft.com/office/powerpoint/2010/main" val="2941892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BF5-9ABB-407A-8089-2B3629A82C2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D74FF17-900F-4D53-8912-EC02372CC81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E33B506-B644-47A9-B5DC-FB10A423F242}"/>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5" name="Footer Placeholder 4">
            <a:extLst>
              <a:ext uri="{FF2B5EF4-FFF2-40B4-BE49-F238E27FC236}">
                <a16:creationId xmlns:a16="http://schemas.microsoft.com/office/drawing/2014/main" id="{297CC6D7-479A-4B62-A963-366BE9923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28D17-E8BE-4D3A-B7D1-B2ACACE94CF7}"/>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345285602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FB5BD-DB0C-4A48-8405-F87DAB0720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763119-B99B-497B-B36E-02E7BE0202A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3E87C-F7E9-41D1-BA07-D4953E9727E3}"/>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5" name="Footer Placeholder 4">
            <a:extLst>
              <a:ext uri="{FF2B5EF4-FFF2-40B4-BE49-F238E27FC236}">
                <a16:creationId xmlns:a16="http://schemas.microsoft.com/office/drawing/2014/main" id="{80D23CB2-6CFE-4A5A-BA7D-D71420E14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F2CE3-9591-403D-9687-004275B20DD9}"/>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423650772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52D43-204E-4010-8270-404BE584351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82B9BC-835F-4128-BFC8-15748708FAD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34D17-CF65-4BBD-80E0-1F576B67C788}"/>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5" name="Footer Placeholder 4">
            <a:extLst>
              <a:ext uri="{FF2B5EF4-FFF2-40B4-BE49-F238E27FC236}">
                <a16:creationId xmlns:a16="http://schemas.microsoft.com/office/drawing/2014/main" id="{6315538D-E8E5-4701-A36C-E116F3ED9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79EF2-4F69-46AC-AB63-B1EB50AEB910}"/>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74601661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bwMode="auto">
          <a:xfrm>
            <a:off x="457200" y="1598613"/>
            <a:ext cx="8229600" cy="448056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marL="0" marR="0" indent="0" algn="l" defTabSz="914400" rtl="0" eaLnBrk="0" fontAlgn="base" latinLnBrk="0" hangingPunct="0">
              <a:lnSpc>
                <a:spcPct val="100000"/>
              </a:lnSpc>
              <a:spcBef>
                <a:spcPts val="800"/>
              </a:spcBef>
              <a:spcAft>
                <a:spcPct val="0"/>
              </a:spcAft>
              <a:buClr>
                <a:srgbClr val="5C5A5A"/>
              </a:buClr>
              <a:buSzPct val="100000"/>
              <a:buFontTx/>
              <a:buNone/>
              <a:tabLst/>
              <a:defRPr/>
            </a:lvl1pPr>
          </a:lstStyle>
          <a:p>
            <a:pPr lvl="0"/>
            <a:r>
              <a:rPr lang="en-US" noProof="0"/>
              <a:t>Click to edit Master text styles</a:t>
            </a:r>
          </a:p>
        </p:txBody>
      </p:sp>
      <p:sp>
        <p:nvSpPr>
          <p:cNvPr id="4" name="Text Box 3"/>
          <p:cNvSpPr txBox="1">
            <a:spLocks noGrp="1" noChangeArrowheads="1"/>
          </p:cNvSpPr>
          <p:nvPr>
            <p:ph type="sldNum" sz="quarter" idx="10"/>
          </p:nvPr>
        </p:nvSpPr>
        <p:spPr>
          <a:xfrm>
            <a:off x="8686800" y="6480175"/>
            <a:ext cx="255588" cy="254000"/>
          </a:xfrm>
        </p:spPr>
        <p:txBody>
          <a:bodyPr/>
          <a:lstStyle>
            <a:lvl1pPr eaLnBrk="1" hangingPunct="1">
              <a:defRPr sz="1100">
                <a:solidFill>
                  <a:srgbClr val="B2B1B1"/>
                </a:solidFill>
                <a:latin typeface="ITC Franklin Gothic Std Book" pitchFamily="34" charset="0"/>
                <a:ea typeface="MS PGothic" pitchFamily="34" charset="-128"/>
                <a:cs typeface="ヒラギノ明朝 ProN W3"/>
                <a:sym typeface="Rockwell" pitchFamily="18" charset="0"/>
              </a:defRPr>
            </a:lvl1pPr>
            <a:lvl2pPr marL="742950" indent="-285750" eaLnBrk="0" hangingPunct="0">
              <a:defRPr sz="3200">
                <a:solidFill>
                  <a:srgbClr val="000000"/>
                </a:solidFill>
                <a:latin typeface="Gill Sans"/>
                <a:ea typeface="ヒラギノ角ゴ ProN W3"/>
                <a:cs typeface="ヒラギノ角ゴ ProN W3"/>
                <a:sym typeface="Gill Sans"/>
              </a:defRPr>
            </a:lvl2pPr>
            <a:lvl3pPr marL="1143000" indent="-228600" eaLnBrk="0" hangingPunct="0">
              <a:defRPr sz="3200">
                <a:solidFill>
                  <a:srgbClr val="000000"/>
                </a:solidFill>
                <a:latin typeface="Gill Sans"/>
                <a:ea typeface="ヒラギノ角ゴ ProN W3"/>
                <a:cs typeface="ヒラギノ角ゴ ProN W3"/>
                <a:sym typeface="Gill Sans"/>
              </a:defRPr>
            </a:lvl3pPr>
            <a:lvl4pPr marL="1600200" indent="-228600" eaLnBrk="0" hangingPunct="0">
              <a:defRPr sz="3200">
                <a:solidFill>
                  <a:srgbClr val="000000"/>
                </a:solidFill>
                <a:latin typeface="Gill Sans"/>
                <a:ea typeface="ヒラギノ角ゴ ProN W3"/>
                <a:cs typeface="ヒラギノ角ゴ ProN W3"/>
                <a:sym typeface="Gill Sans"/>
              </a:defRPr>
            </a:lvl4pPr>
            <a:lvl5pPr marL="2057400" indent="-228600" eaLnBrk="0" hangingPunct="0">
              <a:defRPr sz="3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9pPr>
          </a:lstStyle>
          <a:p>
            <a:fld id="{254B5E65-296D-440E-9811-9528B653460B}" type="slidenum">
              <a:rPr lang="en-US" smtClean="0"/>
              <a:pPr/>
              <a:t>‹#›</a:t>
            </a:fld>
            <a:endParaRPr lang="en-US" dirty="0"/>
          </a:p>
        </p:txBody>
      </p:sp>
      <p:sp>
        <p:nvSpPr>
          <p:cNvPr id="5" name="Title 4">
            <a:extLst>
              <a:ext uri="{FF2B5EF4-FFF2-40B4-BE49-F238E27FC236}">
                <a16:creationId xmlns:a16="http://schemas.microsoft.com/office/drawing/2014/main" id="{9B3244C7-3EBA-4AF7-9378-F0214998DA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25634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Content Placeholder 2"/>
          <p:cNvSpPr>
            <a:spLocks noGrp="1" noChangeArrowheads="1"/>
          </p:cNvSpPr>
          <p:nvPr>
            <p:ph idx="1"/>
          </p:nvPr>
        </p:nvSpPr>
        <p:spPr bwMode="auto">
          <a:xfrm>
            <a:off x="457200" y="1598613"/>
            <a:ext cx="8229600" cy="448056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marL="0" marR="0" indent="0" algn="l" defTabSz="914400" rtl="0" eaLnBrk="0" fontAlgn="base" latinLnBrk="0" hangingPunct="0">
              <a:lnSpc>
                <a:spcPct val="100000"/>
              </a:lnSpc>
              <a:spcBef>
                <a:spcPts val="800"/>
              </a:spcBef>
              <a:spcAft>
                <a:spcPct val="0"/>
              </a:spcAft>
              <a:buClr>
                <a:srgbClr val="5C5A5A"/>
              </a:buClr>
              <a:buSzPct val="100000"/>
              <a:buFontTx/>
              <a:buNone/>
              <a:tabLst/>
              <a:defRPr/>
            </a:lvl1pPr>
          </a:lstStyle>
          <a:p>
            <a:pPr lvl="0"/>
            <a:r>
              <a:rPr lang="en-US" noProof="0"/>
              <a:t>Click to edit Master text styles</a:t>
            </a:r>
          </a:p>
        </p:txBody>
      </p:sp>
      <p:sp>
        <p:nvSpPr>
          <p:cNvPr id="4" name="Text Box 3"/>
          <p:cNvSpPr txBox="1">
            <a:spLocks noGrp="1" noChangeArrowheads="1"/>
          </p:cNvSpPr>
          <p:nvPr>
            <p:ph type="sldNum" sz="quarter" idx="10"/>
          </p:nvPr>
        </p:nvSpPr>
        <p:spPr>
          <a:xfrm>
            <a:off x="8686800" y="6480175"/>
            <a:ext cx="255588" cy="254000"/>
          </a:xfrm>
        </p:spPr>
        <p:txBody>
          <a:bodyPr/>
          <a:lstStyle>
            <a:lvl1pPr eaLnBrk="1" hangingPunct="1">
              <a:defRPr sz="1100">
                <a:solidFill>
                  <a:srgbClr val="B2B1B1"/>
                </a:solidFill>
                <a:latin typeface="ITC Franklin Gothic Std Book" pitchFamily="34" charset="0"/>
                <a:ea typeface="MS PGothic" pitchFamily="34" charset="-128"/>
                <a:cs typeface="ヒラギノ明朝 ProN W3"/>
                <a:sym typeface="Rockwell" pitchFamily="18" charset="0"/>
              </a:defRPr>
            </a:lvl1pPr>
            <a:lvl2pPr marL="742950" indent="-285750" eaLnBrk="0" hangingPunct="0">
              <a:defRPr sz="3200">
                <a:solidFill>
                  <a:srgbClr val="000000"/>
                </a:solidFill>
                <a:latin typeface="Gill Sans"/>
                <a:ea typeface="ヒラギノ角ゴ ProN W3"/>
                <a:cs typeface="ヒラギノ角ゴ ProN W3"/>
                <a:sym typeface="Gill Sans"/>
              </a:defRPr>
            </a:lvl2pPr>
            <a:lvl3pPr marL="1143000" indent="-228600" eaLnBrk="0" hangingPunct="0">
              <a:defRPr sz="3200">
                <a:solidFill>
                  <a:srgbClr val="000000"/>
                </a:solidFill>
                <a:latin typeface="Gill Sans"/>
                <a:ea typeface="ヒラギノ角ゴ ProN W3"/>
                <a:cs typeface="ヒラギノ角ゴ ProN W3"/>
                <a:sym typeface="Gill Sans"/>
              </a:defRPr>
            </a:lvl3pPr>
            <a:lvl4pPr marL="1600200" indent="-228600" eaLnBrk="0" hangingPunct="0">
              <a:defRPr sz="3200">
                <a:solidFill>
                  <a:srgbClr val="000000"/>
                </a:solidFill>
                <a:latin typeface="Gill Sans"/>
                <a:ea typeface="ヒラギノ角ゴ ProN W3"/>
                <a:cs typeface="ヒラギノ角ゴ ProN W3"/>
                <a:sym typeface="Gill Sans"/>
              </a:defRPr>
            </a:lvl4pPr>
            <a:lvl5pPr marL="2057400" indent="-228600" eaLnBrk="0" hangingPunct="0">
              <a:defRPr sz="3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9pPr>
          </a:lstStyle>
          <a:p>
            <a:fld id="{254B5E65-296D-440E-9811-9528B653460B}" type="slidenum">
              <a:rPr lang="en-US" smtClean="0"/>
              <a:pPr/>
              <a:t>‹#›</a:t>
            </a:fld>
            <a:endParaRPr lang="en-US" dirty="0"/>
          </a:p>
        </p:txBody>
      </p:sp>
      <p:sp>
        <p:nvSpPr>
          <p:cNvPr id="5" name="Title 4">
            <a:extLst>
              <a:ext uri="{FF2B5EF4-FFF2-40B4-BE49-F238E27FC236}">
                <a16:creationId xmlns:a16="http://schemas.microsoft.com/office/drawing/2014/main" id="{9B3244C7-3EBA-4AF7-9378-F0214998DA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995684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 2 presenters">
    <p:spTree>
      <p:nvGrpSpPr>
        <p:cNvPr id="1" name=""/>
        <p:cNvGrpSpPr/>
        <p:nvPr/>
      </p:nvGrpSpPr>
      <p:grpSpPr>
        <a:xfrm>
          <a:off x="0" y="0"/>
          <a:ext cx="0" cy="0"/>
          <a:chOff x="0" y="0"/>
          <a:chExt cx="0" cy="0"/>
        </a:xfrm>
      </p:grpSpPr>
      <p:sp>
        <p:nvSpPr>
          <p:cNvPr id="2" name="Rectangle 1"/>
          <p:cNvSpPr/>
          <p:nvPr userDrawn="1"/>
        </p:nvSpPr>
        <p:spPr bwMode="auto">
          <a:xfrm>
            <a:off x="0" y="0"/>
            <a:ext cx="9144000" cy="6858000"/>
          </a:xfrm>
          <a:prstGeom prst="rect">
            <a:avLst/>
          </a:prstGeom>
          <a:solidFill>
            <a:schemeClr val="accent3"/>
          </a:solidFill>
          <a:ln w="25400" cap="flat" cmpd="sng" algn="ctr">
            <a:noFill/>
            <a:prstDash val="solid"/>
            <a:round/>
            <a:headEnd type="none" w="med" len="med"/>
            <a:tailEnd type="none" w="med" len="med"/>
          </a:ln>
          <a:effectLst/>
          <a:extLst/>
        </p:spPr>
        <p:txBody>
          <a:bodyPr/>
          <a:lstStyle/>
          <a:p>
            <a:pPr algn="ctr"/>
            <a:endParaRPr lang="en-US" dirty="0">
              <a:latin typeface="ITC Franklin Gothic Std Book" pitchFamily="34" charset="0"/>
            </a:endParaRPr>
          </a:p>
        </p:txBody>
      </p:sp>
      <p:pic>
        <p:nvPicPr>
          <p:cNvPr id="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l="5132" r="7130" b="476"/>
          <a:stretch>
            <a:fillRect/>
          </a:stretch>
        </p:blipFill>
        <p:spPr bwMode="auto">
          <a:xfrm>
            <a:off x="4572000" y="0"/>
            <a:ext cx="4572000" cy="345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4" name="Line 6"/>
          <p:cNvSpPr>
            <a:spLocks noChangeShapeType="1"/>
          </p:cNvSpPr>
          <p:nvPr userDrawn="1"/>
        </p:nvSpPr>
        <p:spPr bwMode="auto">
          <a:xfrm>
            <a:off x="0" y="3457575"/>
            <a:ext cx="9144000" cy="0"/>
          </a:xfrm>
          <a:prstGeom prst="line">
            <a:avLst/>
          </a:prstGeom>
          <a:noFill/>
          <a:ln w="63500">
            <a:solidFill>
              <a:srgbClr val="6CB33F"/>
            </a:solidFill>
            <a:round/>
            <a:headEnd/>
            <a:tailEnd/>
          </a:ln>
          <a:extLst>
            <a:ext uri="{909E8E84-426E-40dd-AFC4-6F175D3DCCD1}">
              <a14:hiddenFill xmlns="" xmlns:a14="http://schemas.microsoft.com/office/drawing/2010/main">
                <a:noFill/>
              </a14:hiddenFill>
            </a:ext>
          </a:extLst>
        </p:spPr>
        <p:txBody>
          <a:bodyPr/>
          <a:lstStyle/>
          <a:p>
            <a:endParaRPr lang="en-US" dirty="0"/>
          </a:p>
        </p:txBody>
      </p:sp>
      <p:pic>
        <p:nvPicPr>
          <p:cNvPr id="5" name="Picture 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 y="1135063"/>
            <a:ext cx="3070225"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7013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 3 presenters">
    <p:spTree>
      <p:nvGrpSpPr>
        <p:cNvPr id="1" name=""/>
        <p:cNvGrpSpPr/>
        <p:nvPr/>
      </p:nvGrpSpPr>
      <p:grpSpPr>
        <a:xfrm>
          <a:off x="0" y="0"/>
          <a:ext cx="0" cy="0"/>
          <a:chOff x="0" y="0"/>
          <a:chExt cx="0" cy="0"/>
        </a:xfrm>
      </p:grpSpPr>
      <p:sp>
        <p:nvSpPr>
          <p:cNvPr id="2" name="Rectangle 1"/>
          <p:cNvSpPr/>
          <p:nvPr userDrawn="1"/>
        </p:nvSpPr>
        <p:spPr bwMode="auto">
          <a:xfrm>
            <a:off x="0" y="0"/>
            <a:ext cx="9144000" cy="6858000"/>
          </a:xfrm>
          <a:prstGeom prst="rect">
            <a:avLst/>
          </a:prstGeom>
          <a:solidFill>
            <a:schemeClr val="accent3"/>
          </a:solidFill>
          <a:ln w="25400" cap="flat" cmpd="sng" algn="ctr">
            <a:noFill/>
            <a:prstDash val="solid"/>
            <a:round/>
            <a:headEnd type="none" w="med" len="med"/>
            <a:tailEnd type="none" w="med" len="med"/>
          </a:ln>
          <a:effectLst/>
          <a:extLst/>
        </p:spPr>
        <p:txBody>
          <a:bodyPr/>
          <a:lstStyle/>
          <a:p>
            <a:pPr algn="ctr"/>
            <a:endParaRPr lang="en-US" dirty="0">
              <a:latin typeface="ITC Franklin Gothic Std Book" pitchFamily="34" charset="0"/>
            </a:endParaRPr>
          </a:p>
        </p:txBody>
      </p:sp>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l="2979" t="3903" r="7970" b="8769"/>
          <a:stretch>
            <a:fillRect/>
          </a:stretch>
        </p:blipFill>
        <p:spPr bwMode="auto">
          <a:xfrm>
            <a:off x="4572000" y="-17463"/>
            <a:ext cx="4572000" cy="2989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pic>
        <p:nvPicPr>
          <p:cNvPr id="5" name="Picture 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5800" y="990600"/>
            <a:ext cx="3070225" cy="1074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6" name="Line 9"/>
          <p:cNvSpPr>
            <a:spLocks noChangeShapeType="1"/>
          </p:cNvSpPr>
          <p:nvPr userDrawn="1"/>
        </p:nvSpPr>
        <p:spPr bwMode="auto">
          <a:xfrm>
            <a:off x="0" y="2971800"/>
            <a:ext cx="9144000" cy="0"/>
          </a:xfrm>
          <a:prstGeom prst="line">
            <a:avLst/>
          </a:prstGeom>
          <a:noFill/>
          <a:ln w="63500">
            <a:solidFill>
              <a:srgbClr val="6CB33F"/>
            </a:solidFill>
            <a:round/>
            <a:headEnd/>
            <a:tailEnd/>
          </a:ln>
          <a:extLst>
            <a:ext uri="{909E8E84-426E-40dd-AFC4-6F175D3DCCD1}">
              <a14:hiddenFill xmlns=""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057240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a:ext>
            </a:extLst>
          </a:blip>
          <a:srcRect r="-78"/>
          <a:stretch/>
        </p:blipFill>
        <p:spPr>
          <a:xfrm>
            <a:off x="0" y="0"/>
            <a:ext cx="9144000" cy="6858000"/>
          </a:xfrm>
          <a:prstGeom prst="rect">
            <a:avLst/>
          </a:prstGeom>
        </p:spPr>
      </p:pic>
      <p:sp>
        <p:nvSpPr>
          <p:cNvPr id="5" name="Text Placeholder 4"/>
          <p:cNvSpPr>
            <a:spLocks noGrp="1"/>
          </p:cNvSpPr>
          <p:nvPr>
            <p:ph type="body" sz="quarter" idx="10" hasCustomPrompt="1"/>
          </p:nvPr>
        </p:nvSpPr>
        <p:spPr>
          <a:xfrm>
            <a:off x="2895600" y="3352800"/>
            <a:ext cx="6096000" cy="990600"/>
          </a:xfrm>
        </p:spPr>
        <p:txBody>
          <a:bodyPr/>
          <a:lstStyle>
            <a:lvl1pPr>
              <a:spcAft>
                <a:spcPts val="0"/>
              </a:spcAft>
              <a:defRPr sz="3000" b="1">
                <a:solidFill>
                  <a:srgbClr val="006595"/>
                </a:solidFill>
                <a:latin typeface="Rockwell" pitchFamily="18" charset="0"/>
              </a:defRPr>
            </a:lvl1pPr>
            <a:lvl2pPr marL="7938" indent="0">
              <a:spcBef>
                <a:spcPts val="0"/>
              </a:spcBef>
              <a:buNone/>
              <a:defRPr sz="2400">
                <a:solidFill>
                  <a:srgbClr val="006595"/>
                </a:solidFill>
                <a:latin typeface="Franklin Gothic Book"/>
              </a:defRPr>
            </a:lvl2pPr>
          </a:lstStyle>
          <a:p>
            <a:pPr lvl="0"/>
            <a:r>
              <a:rPr lang="en-US" dirty="0"/>
              <a:t>Click to edit section title</a:t>
            </a:r>
          </a:p>
          <a:p>
            <a:pPr lvl="1"/>
            <a:r>
              <a:rPr lang="en-US" dirty="0"/>
              <a:t>Secondary information</a:t>
            </a:r>
          </a:p>
        </p:txBody>
      </p:sp>
      <p:sp>
        <p:nvSpPr>
          <p:cNvPr id="7" name="Slide Number Placeholder 6"/>
          <p:cNvSpPr>
            <a:spLocks noGrp="1"/>
          </p:cNvSpPr>
          <p:nvPr>
            <p:ph type="sldNum" sz="quarter" idx="11"/>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2945257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dates">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9"/>
            <a:ext cx="7498080" cy="1016000"/>
          </a:xfrm>
        </p:spPr>
        <p:txBody>
          <a:bodyPr/>
          <a:lstStyle>
            <a:lvl1pPr>
              <a:defRPr sz="3200" baseline="0">
                <a:latin typeface="Rockwell Std" pitchFamily="18" charset="0"/>
              </a:defRPr>
            </a:lvl1pPr>
            <a:lvl2pPr>
              <a:defRPr>
                <a:latin typeface="Rockwell"/>
              </a:defRPr>
            </a:lvl2pPr>
          </a:lstStyle>
          <a:p>
            <a:pPr lvl="1"/>
            <a:r>
              <a:rPr lang="en-US"/>
              <a:t>Click to edit Master title style</a:t>
            </a:r>
            <a:endParaRPr lang="en-US" dirty="0"/>
          </a:p>
        </p:txBody>
      </p:sp>
      <p:sp>
        <p:nvSpPr>
          <p:cNvPr id="4" name="Text Box 3"/>
          <p:cNvSpPr txBox="1">
            <a:spLocks noGrp="1" noChangeArrowheads="1"/>
          </p:cNvSpPr>
          <p:nvPr>
            <p:ph type="sldNum" sz="quarter" idx="10"/>
          </p:nvPr>
        </p:nvSpPr>
        <p:spPr>
          <a:xfrm>
            <a:off x="8686800" y="6480175"/>
            <a:ext cx="255588" cy="254000"/>
          </a:xfrm>
        </p:spPr>
        <p:txBody>
          <a:bodyPr/>
          <a:lstStyle>
            <a:lvl1pPr eaLnBrk="1" hangingPunct="1">
              <a:defRPr sz="1100">
                <a:solidFill>
                  <a:srgbClr val="B2B1B1"/>
                </a:solidFill>
                <a:latin typeface="ITC Franklin Gothic Std Book" pitchFamily="34" charset="0"/>
                <a:ea typeface="MS PGothic" pitchFamily="34" charset="-128"/>
                <a:cs typeface="ヒラギノ明朝 ProN W3"/>
                <a:sym typeface="Rockwell" pitchFamily="18" charset="0"/>
              </a:defRPr>
            </a:lvl1pPr>
            <a:lvl2pPr marL="742950" indent="-285750" eaLnBrk="0" hangingPunct="0">
              <a:defRPr sz="3200">
                <a:solidFill>
                  <a:srgbClr val="000000"/>
                </a:solidFill>
                <a:latin typeface="Gill Sans"/>
                <a:ea typeface="ヒラギノ角ゴ ProN W3"/>
                <a:cs typeface="ヒラギノ角ゴ ProN W3"/>
                <a:sym typeface="Gill Sans"/>
              </a:defRPr>
            </a:lvl2pPr>
            <a:lvl3pPr marL="1143000" indent="-228600" eaLnBrk="0" hangingPunct="0">
              <a:defRPr sz="3200">
                <a:solidFill>
                  <a:srgbClr val="000000"/>
                </a:solidFill>
                <a:latin typeface="Gill Sans"/>
                <a:ea typeface="ヒラギノ角ゴ ProN W3"/>
                <a:cs typeface="ヒラギノ角ゴ ProN W3"/>
                <a:sym typeface="Gill Sans"/>
              </a:defRPr>
            </a:lvl3pPr>
            <a:lvl4pPr marL="1600200" indent="-228600" eaLnBrk="0" hangingPunct="0">
              <a:defRPr sz="3200">
                <a:solidFill>
                  <a:srgbClr val="000000"/>
                </a:solidFill>
                <a:latin typeface="Gill Sans"/>
                <a:ea typeface="ヒラギノ角ゴ ProN W3"/>
                <a:cs typeface="ヒラギノ角ゴ ProN W3"/>
                <a:sym typeface="Gill Sans"/>
              </a:defRPr>
            </a:lvl4pPr>
            <a:lvl5pPr marL="2057400" indent="-228600" eaLnBrk="0" hangingPunct="0">
              <a:defRPr sz="3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9p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2925576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Text Box 3"/>
          <p:cNvSpPr txBox="1">
            <a:spLocks noGrp="1" noChangeArrowheads="1"/>
          </p:cNvSpPr>
          <p:nvPr>
            <p:ph type="sldNum" sz="quarter" idx="10"/>
          </p:nvPr>
        </p:nvSpPr>
        <p:spPr>
          <a:xfrm>
            <a:off x="8686800" y="6480175"/>
            <a:ext cx="255588" cy="254000"/>
          </a:xfrm>
        </p:spPr>
        <p:txBody>
          <a:bodyPr/>
          <a:lstStyle>
            <a:lvl1pPr eaLnBrk="1" hangingPunct="1">
              <a:defRPr sz="1100">
                <a:solidFill>
                  <a:srgbClr val="B2B1B1"/>
                </a:solidFill>
                <a:latin typeface="ITC Franklin Gothic Std Book" pitchFamily="34" charset="0"/>
                <a:ea typeface="MS PGothic" pitchFamily="34" charset="-128"/>
                <a:cs typeface="ヒラギノ明朝 ProN W3"/>
                <a:sym typeface="Rockwell" pitchFamily="18" charset="0"/>
              </a:defRPr>
            </a:lvl1pPr>
            <a:lvl2pPr marL="742950" indent="-285750" eaLnBrk="0" hangingPunct="0">
              <a:defRPr sz="3200">
                <a:solidFill>
                  <a:srgbClr val="000000"/>
                </a:solidFill>
                <a:latin typeface="Gill Sans"/>
                <a:ea typeface="ヒラギノ角ゴ ProN W3"/>
                <a:cs typeface="ヒラギノ角ゴ ProN W3"/>
                <a:sym typeface="Gill Sans"/>
              </a:defRPr>
            </a:lvl2pPr>
            <a:lvl3pPr marL="1143000" indent="-228600" eaLnBrk="0" hangingPunct="0">
              <a:defRPr sz="3200">
                <a:solidFill>
                  <a:srgbClr val="000000"/>
                </a:solidFill>
                <a:latin typeface="Gill Sans"/>
                <a:ea typeface="ヒラギノ角ゴ ProN W3"/>
                <a:cs typeface="ヒラギノ角ゴ ProN W3"/>
                <a:sym typeface="Gill Sans"/>
              </a:defRPr>
            </a:lvl3pPr>
            <a:lvl4pPr marL="1600200" indent="-228600" eaLnBrk="0" hangingPunct="0">
              <a:defRPr sz="3200">
                <a:solidFill>
                  <a:srgbClr val="000000"/>
                </a:solidFill>
                <a:latin typeface="Gill Sans"/>
                <a:ea typeface="ヒラギノ角ゴ ProN W3"/>
                <a:cs typeface="ヒラギノ角ゴ ProN W3"/>
                <a:sym typeface="Gill Sans"/>
              </a:defRPr>
            </a:lvl4pPr>
            <a:lvl5pPr marL="2057400" indent="-228600" eaLnBrk="0" hangingPunct="0">
              <a:defRPr sz="3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9p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74572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D3C7A-C754-484C-AAB4-C11220FBF5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E59329-671F-4A91-831C-77E644B95D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D2F321-4080-4B7B-8FB3-5C8572F8C64F}"/>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5" name="Footer Placeholder 4">
            <a:extLst>
              <a:ext uri="{FF2B5EF4-FFF2-40B4-BE49-F238E27FC236}">
                <a16:creationId xmlns:a16="http://schemas.microsoft.com/office/drawing/2014/main" id="{FDCE93E9-F28C-4CA3-B3AE-E0C58BB01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A583FD-3B1D-4CC3-AE23-64A2FC1FC218}"/>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129587478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D812-90AA-4968-B829-2C366F81378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D0BFA92-8DDF-406D-9862-6FA994F2C5E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950F7A-8AC5-4E6A-A636-E40A9DABB975}"/>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5" name="Footer Placeholder 4">
            <a:extLst>
              <a:ext uri="{FF2B5EF4-FFF2-40B4-BE49-F238E27FC236}">
                <a16:creationId xmlns:a16="http://schemas.microsoft.com/office/drawing/2014/main" id="{C7C4C350-04DA-4335-B8D3-19E927F6EA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DEE0B-1DA8-4EEB-9578-23A17F78BF2B}"/>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29781917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FE6E3-ED6A-4B1F-9184-03CE932E0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99F76E-D86A-4B0E-AB56-C305F49A3C5A}"/>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7B0A9D-AE45-4BAE-96C4-0ACA65F9DE90}"/>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BB8D36-0301-4199-AE52-052AC8FA4187}"/>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6" name="Footer Placeholder 5">
            <a:extLst>
              <a:ext uri="{FF2B5EF4-FFF2-40B4-BE49-F238E27FC236}">
                <a16:creationId xmlns:a16="http://schemas.microsoft.com/office/drawing/2014/main" id="{9514656C-67CA-4B85-A439-DC971644D3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46DC5-B5F3-4CE6-A74D-F105524E1308}"/>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139175799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ADFFC-1C4F-4564-A134-E8884B02833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97737D-380F-4E97-A752-26BDCE60577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9B6838B-9B7D-4131-B4FD-BA255AB208A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88869E-EC42-4654-A3D6-8B725D5E396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C84B6D8-5E94-4483-A40D-383FCE678CAF}"/>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AB2593-86BF-47F6-9BD5-24E6FC0BCE63}"/>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8" name="Footer Placeholder 7">
            <a:extLst>
              <a:ext uri="{FF2B5EF4-FFF2-40B4-BE49-F238E27FC236}">
                <a16:creationId xmlns:a16="http://schemas.microsoft.com/office/drawing/2014/main" id="{C281497C-1507-4270-BA0B-C0B9DE31C4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DF8364-F3E6-47FD-9BE3-EBC8E3FBEB63}"/>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38854391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BD1E7-93CB-454E-802A-4591BCA19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6F1EC7-434E-43CC-98E4-16CFA919562A}"/>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4" name="Footer Placeholder 3">
            <a:extLst>
              <a:ext uri="{FF2B5EF4-FFF2-40B4-BE49-F238E27FC236}">
                <a16:creationId xmlns:a16="http://schemas.microsoft.com/office/drawing/2014/main" id="{AEB4AFB9-221D-445A-AD4A-52742B9D32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E0329F-25AB-4161-9C5D-D0D1B52DACCD}"/>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84373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0017F9-6A97-466C-91BE-7E2A6A4612EB}"/>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3" name="Footer Placeholder 2">
            <a:extLst>
              <a:ext uri="{FF2B5EF4-FFF2-40B4-BE49-F238E27FC236}">
                <a16:creationId xmlns:a16="http://schemas.microsoft.com/office/drawing/2014/main" id="{AA4FA079-998E-4599-95AF-19D33B8EFE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6E9B39-92E9-4E5A-9B6B-D73A739BB2D4}"/>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201777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D163-8862-47C1-AD70-4F3FB6FBFE2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7CB643E-32FD-4F00-B02F-721BB0610F1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36B7CC-6BEA-41A6-A79C-0750CDB15C8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E9D2410-B0AC-4D65-863B-E25E083524F8}"/>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6" name="Footer Placeholder 5">
            <a:extLst>
              <a:ext uri="{FF2B5EF4-FFF2-40B4-BE49-F238E27FC236}">
                <a16:creationId xmlns:a16="http://schemas.microsoft.com/office/drawing/2014/main" id="{B2509BA2-DEAF-41DF-933C-5355134F84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5AF13-C7CA-4DA6-B659-9B3BD59D5937}"/>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414828265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AEED-40AB-475E-86B5-26DB2D2E69C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8571A4E-77BA-4F18-BA24-52483513A51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F251480-116B-4DA5-BBD1-42091E33278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FA29846-B70F-4DF3-B7EC-6DB19CAE9B59}"/>
              </a:ext>
            </a:extLst>
          </p:cNvPr>
          <p:cNvSpPr>
            <a:spLocks noGrp="1"/>
          </p:cNvSpPr>
          <p:nvPr>
            <p:ph type="dt" sz="half" idx="10"/>
          </p:nvPr>
        </p:nvSpPr>
        <p:spPr/>
        <p:txBody>
          <a:bodyPr/>
          <a:lstStyle/>
          <a:p>
            <a:fld id="{B4529139-705A-48E6-B7FE-0E8D7EB639A2}" type="datetimeFigureOut">
              <a:rPr lang="en-US" smtClean="0"/>
              <a:t>4/17/2018</a:t>
            </a:fld>
            <a:endParaRPr lang="en-US"/>
          </a:p>
        </p:txBody>
      </p:sp>
      <p:sp>
        <p:nvSpPr>
          <p:cNvPr id="6" name="Footer Placeholder 5">
            <a:extLst>
              <a:ext uri="{FF2B5EF4-FFF2-40B4-BE49-F238E27FC236}">
                <a16:creationId xmlns:a16="http://schemas.microsoft.com/office/drawing/2014/main" id="{8D2D5BDE-1FD8-4A43-8173-25B2A7C5CA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3AED08-2522-4280-B58B-72BC133FE7D2}"/>
              </a:ext>
            </a:extLst>
          </p:cNvPr>
          <p:cNvSpPr>
            <a:spLocks noGrp="1"/>
          </p:cNvSpPr>
          <p:nvPr>
            <p:ph type="sldNum" sz="quarter" idx="12"/>
          </p:nvPr>
        </p:nvSpPr>
        <p:spPr/>
        <p:txBody>
          <a:body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353859985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A06BB7-DAD0-4064-9ED5-E014AF89ED9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FB090B-5907-4485-9843-A618784F83B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5CCCB-F175-4EFA-9A94-698D893C9BA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4529139-705A-48E6-B7FE-0E8D7EB639A2}" type="datetimeFigureOut">
              <a:rPr lang="en-US" smtClean="0"/>
              <a:t>4/17/2018</a:t>
            </a:fld>
            <a:endParaRPr lang="en-US"/>
          </a:p>
        </p:txBody>
      </p:sp>
      <p:sp>
        <p:nvSpPr>
          <p:cNvPr id="5" name="Footer Placeholder 4">
            <a:extLst>
              <a:ext uri="{FF2B5EF4-FFF2-40B4-BE49-F238E27FC236}">
                <a16:creationId xmlns:a16="http://schemas.microsoft.com/office/drawing/2014/main" id="{1785A019-C229-4A6B-B8B8-5FC3806350D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3C34E-5960-459B-8401-6AA98E33ECE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15055709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40" r:id="rId12"/>
    <p:sldLayoutId id="2147483741" r:id="rId13"/>
    <p:sldLayoutId id="2147483721" r:id="rId14"/>
    <p:sldLayoutId id="2147483722" r:id="rId15"/>
    <p:sldLayoutId id="2147483726" r:id="rId16"/>
    <p:sldLayoutId id="2147483724" r:id="rId17"/>
    <p:sldLayoutId id="2147483719" r:id="rId18"/>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hvs.org/resource/model-legislation-for-state-individual-mandate/"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534400" cy="4800600"/>
          </a:xfrm>
        </p:spPr>
        <p:txBody>
          <a:bodyPr/>
          <a:lstStyle/>
          <a:p>
            <a:pPr marL="285750" indent="-285750">
              <a:buFont typeface="Arial"/>
              <a:buChar char="•"/>
            </a:pPr>
            <a:endParaRPr lang="en-US" sz="1400" dirty="0">
              <a:solidFill>
                <a:srgbClr val="5C5A5A"/>
              </a:solidFill>
              <a:latin typeface="Franklin Gothic Book"/>
              <a:cs typeface="Franklin Gothic Book"/>
            </a:endParaRPr>
          </a:p>
          <a:p>
            <a:pPr marL="285750" indent="-285750">
              <a:buFont typeface="Arial"/>
              <a:buChar char="•"/>
            </a:pPr>
            <a:endParaRPr lang="en-US" sz="1400" dirty="0">
              <a:latin typeface="Franklin Gothic Book"/>
              <a:cs typeface="Franklin Gothic Book"/>
            </a:endParaRPr>
          </a:p>
        </p:txBody>
      </p:sp>
      <p:sp>
        <p:nvSpPr>
          <p:cNvPr id="4" name="Slide Number Placeholder 3"/>
          <p:cNvSpPr>
            <a:spLocks noGrp="1"/>
          </p:cNvSpPr>
          <p:nvPr>
            <p:ph type="sldNum" sz="quarter" idx="10"/>
          </p:nvPr>
        </p:nvSpPr>
        <p:spPr/>
        <p:txBody>
          <a:bodyPr/>
          <a:lstStyle/>
          <a:p>
            <a:fld id="{254B5E65-296D-440E-9811-9528B653460B}" type="slidenum">
              <a:rPr lang="en-US" smtClean="0"/>
              <a:pPr/>
              <a:t>1</a:t>
            </a:fld>
            <a:endParaRPr lang="en-US" dirty="0"/>
          </a:p>
        </p:txBody>
      </p:sp>
      <p:sp>
        <p:nvSpPr>
          <p:cNvPr id="5" name="Rectangle 4"/>
          <p:cNvSpPr/>
          <p:nvPr/>
        </p:nvSpPr>
        <p:spPr>
          <a:xfrm>
            <a:off x="381000" y="3119497"/>
            <a:ext cx="8153400" cy="2431435"/>
          </a:xfrm>
          <a:prstGeom prst="rect">
            <a:avLst/>
          </a:prstGeom>
        </p:spPr>
        <p:txBody>
          <a:bodyPr wrap="square">
            <a:spAutoFit/>
          </a:bodyPr>
          <a:lstStyle/>
          <a:p>
            <a:r>
              <a:rPr lang="en-US" sz="3600" b="1" dirty="0">
                <a:solidFill>
                  <a:srgbClr val="006595"/>
                </a:solidFill>
                <a:latin typeface="Rockwell" panose="02060603020205020403" pitchFamily="18" charset="0"/>
              </a:rPr>
              <a:t>Designing a State</a:t>
            </a:r>
          </a:p>
          <a:p>
            <a:r>
              <a:rPr lang="en-US" sz="3600" b="1" dirty="0">
                <a:solidFill>
                  <a:srgbClr val="006595"/>
                </a:solidFill>
                <a:latin typeface="Rockwell" panose="02060603020205020403" pitchFamily="18" charset="0"/>
              </a:rPr>
              <a:t>Individual Mandate</a:t>
            </a:r>
            <a:endParaRPr lang="en-US" sz="3600" b="1" i="1" dirty="0">
              <a:solidFill>
                <a:srgbClr val="DC8E28"/>
              </a:solidFill>
              <a:latin typeface="Rockwell"/>
              <a:ea typeface="MS PGothic" pitchFamily="34" charset="-128"/>
              <a:cs typeface="Rockwell" pitchFamily="18" charset="0"/>
            </a:endParaRPr>
          </a:p>
          <a:p>
            <a:endParaRPr lang="en-US" sz="1600" b="1" i="1" dirty="0">
              <a:solidFill>
                <a:srgbClr val="DC8E28"/>
              </a:solidFill>
              <a:latin typeface="Rockwell"/>
              <a:ea typeface="MS PGothic" pitchFamily="34" charset="-128"/>
              <a:cs typeface="Rockwell" pitchFamily="18" charset="0"/>
            </a:endParaRPr>
          </a:p>
          <a:p>
            <a:endParaRPr lang="en-US" sz="1600" b="1" i="1" dirty="0">
              <a:solidFill>
                <a:srgbClr val="DC8E28"/>
              </a:solidFill>
              <a:latin typeface="Rockwell"/>
              <a:ea typeface="MS PGothic" pitchFamily="34" charset="-128"/>
              <a:cs typeface="Rockwell" pitchFamily="18" charset="0"/>
            </a:endParaRPr>
          </a:p>
          <a:p>
            <a:r>
              <a:rPr lang="en-US" sz="1600" dirty="0">
                <a:solidFill>
                  <a:schemeClr val="tx1"/>
                </a:solidFill>
                <a:latin typeface="+mn-lt"/>
              </a:rPr>
              <a:t>Jason Levitis</a:t>
            </a:r>
          </a:p>
          <a:p>
            <a:endParaRPr lang="en-US" sz="1600" dirty="0">
              <a:solidFill>
                <a:schemeClr val="tx1"/>
              </a:solidFill>
              <a:latin typeface="+mn-lt"/>
            </a:endParaRPr>
          </a:p>
          <a:p>
            <a:endParaRPr lang="en-US" sz="1600" dirty="0">
              <a:solidFill>
                <a:schemeClr val="tx1"/>
              </a:solidFill>
            </a:endParaRPr>
          </a:p>
        </p:txBody>
      </p:sp>
      <p:cxnSp>
        <p:nvCxnSpPr>
          <p:cNvPr id="7" name="Straight Connector 6">
            <a:extLst>
              <a:ext uri="{FF2B5EF4-FFF2-40B4-BE49-F238E27FC236}">
                <a16:creationId xmlns:a16="http://schemas.microsoft.com/office/drawing/2014/main" id="{9976135D-487D-4CD1-8CD1-4E91B98AFDE9}"/>
              </a:ext>
            </a:extLst>
          </p:cNvPr>
          <p:cNvCxnSpPr>
            <a:cxnSpLocks/>
          </p:cNvCxnSpPr>
          <p:nvPr/>
        </p:nvCxnSpPr>
        <p:spPr>
          <a:xfrm>
            <a:off x="0" y="2514600"/>
            <a:ext cx="9144000" cy="0"/>
          </a:xfrm>
          <a:prstGeom prst="line">
            <a:avLst/>
          </a:prstGeom>
          <a:ln w="63500">
            <a:solidFill>
              <a:srgbClr val="6CB3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5887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534400" cy="4267199"/>
          </a:xfrm>
        </p:spPr>
        <p:txBody>
          <a:bodyPr>
            <a:normAutofit/>
          </a:bodyPr>
          <a:lstStyle/>
          <a:p>
            <a:pPr>
              <a:lnSpc>
                <a:spcPct val="113000"/>
              </a:lnSpc>
              <a:spcBef>
                <a:spcPts val="0"/>
              </a:spcBef>
              <a:spcAft>
                <a:spcPts val="600"/>
              </a:spcAft>
            </a:pPr>
            <a:r>
              <a:rPr lang="en-US" sz="2000" b="1" i="1" kern="1200" dirty="0">
                <a:solidFill>
                  <a:srgbClr val="DC8E28"/>
                </a:solidFill>
                <a:latin typeface="Rockwell"/>
                <a:ea typeface="MS PGothic" pitchFamily="34" charset="-128"/>
                <a:cs typeface="Rockwell"/>
                <a:sym typeface="Gill Sans"/>
              </a:rPr>
              <a:t>About Jason Levitis:</a:t>
            </a:r>
            <a:endParaRPr lang="en-US" sz="2000" dirty="0">
              <a:latin typeface="Rockwell"/>
              <a:cs typeface="Rockwell"/>
            </a:endParaRPr>
          </a:p>
          <a:p>
            <a:r>
              <a:rPr lang="en-US" sz="1800" dirty="0">
                <a:latin typeface="Franklin Gothic Book" panose="020B0503020102020204" pitchFamily="34" charset="0"/>
              </a:rPr>
              <a:t>Jason Levitis is a health policy expert focusing on the Affordable Care Act’s (ACA’s) tax provisions and state innovation waivers.  He provides technical assistance to states in partnership with State Health and Value Strategies.  He is also a nonresident fellow at the Brookings Institution and a senior fellow at Yale Law School’s Solomon Center for Health Law and Policy.  Until January 2017 he led ACA implementation at the U.S. Treasury Department.</a:t>
            </a:r>
          </a:p>
          <a:p>
            <a:endParaRPr lang="en-US" sz="1800" b="1" i="1" dirty="0">
              <a:solidFill>
                <a:srgbClr val="DC8E28"/>
              </a:solidFill>
              <a:latin typeface="Rockwell"/>
              <a:ea typeface="MS PGothic" pitchFamily="34" charset="-128"/>
              <a:cs typeface="Rockwell"/>
              <a:sym typeface="Gill Sans"/>
            </a:endParaRPr>
          </a:p>
          <a:p>
            <a:endParaRPr lang="en-US" sz="1800" dirty="0">
              <a:latin typeface="Franklin Gothic Book" panose="020B0503020102020204" pitchFamily="34" charset="0"/>
            </a:endParaRPr>
          </a:p>
          <a:p>
            <a:endParaRPr lang="en-US" sz="1800" strike="sngStrike" dirty="0">
              <a:solidFill>
                <a:srgbClr val="FF0000"/>
              </a:solidFill>
              <a:latin typeface="Franklin Gothic Book" panose="020B0503020102020204" pitchFamily="34" charset="0"/>
              <a:cs typeface="ITC Franklin Gothic Standard"/>
            </a:endParaRPr>
          </a:p>
          <a:p>
            <a:endParaRPr lang="en-US" sz="1800" strike="sngStrike" dirty="0">
              <a:solidFill>
                <a:srgbClr val="FF0000"/>
              </a:solidFill>
              <a:latin typeface="Franklin Gothic Book" panose="020B0503020102020204" pitchFamily="34" charset="0"/>
              <a:cs typeface="ITC Franklin Gothic Standard"/>
            </a:endParaRPr>
          </a:p>
        </p:txBody>
      </p:sp>
      <p:sp>
        <p:nvSpPr>
          <p:cNvPr id="4" name="Slide Number Placeholder 3"/>
          <p:cNvSpPr>
            <a:spLocks noGrp="1"/>
          </p:cNvSpPr>
          <p:nvPr>
            <p:ph type="sldNum" sz="quarter" idx="10"/>
          </p:nvPr>
        </p:nvSpPr>
        <p:spPr/>
        <p:txBody>
          <a:bodyPr/>
          <a:lstStyle/>
          <a:p>
            <a:fld id="{254B5E65-296D-440E-9811-9528B653460B}" type="slidenum">
              <a:rPr lang="en-US" smtClean="0"/>
              <a:pPr/>
              <a:t>2</a:t>
            </a:fld>
            <a:endParaRPr lang="en-US" dirty="0"/>
          </a:p>
        </p:txBody>
      </p:sp>
      <p:cxnSp>
        <p:nvCxnSpPr>
          <p:cNvPr id="10" name="Straight Connector 9">
            <a:extLst>
              <a:ext uri="{FF2B5EF4-FFF2-40B4-BE49-F238E27FC236}">
                <a16:creationId xmlns:a16="http://schemas.microsoft.com/office/drawing/2014/main" id="{3E6C78A9-C963-4A6C-8797-4A57A07DCC02}"/>
              </a:ext>
            </a:extLst>
          </p:cNvPr>
          <p:cNvCxnSpPr>
            <a:cxnSpLocks/>
          </p:cNvCxnSpPr>
          <p:nvPr/>
        </p:nvCxnSpPr>
        <p:spPr>
          <a:xfrm>
            <a:off x="0" y="1219200"/>
            <a:ext cx="9144000" cy="0"/>
          </a:xfrm>
          <a:prstGeom prst="line">
            <a:avLst/>
          </a:prstGeom>
          <a:ln w="63500">
            <a:solidFill>
              <a:srgbClr val="6CB3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0414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534400" cy="4267199"/>
          </a:xfrm>
        </p:spPr>
        <p:txBody>
          <a:bodyPr>
            <a:normAutofit fontScale="92500" lnSpcReduction="10000"/>
          </a:bodyPr>
          <a:lstStyle/>
          <a:p>
            <a:pPr>
              <a:spcBef>
                <a:spcPts val="0"/>
              </a:spcBef>
              <a:spcAft>
                <a:spcPts val="600"/>
              </a:spcAft>
            </a:pPr>
            <a:r>
              <a:rPr lang="en-US" sz="2400" b="1" i="1" dirty="0">
                <a:solidFill>
                  <a:srgbClr val="DC8E28"/>
                </a:solidFill>
                <a:latin typeface="Rockwell"/>
                <a:ea typeface="MS PGothic" pitchFamily="34" charset="-128"/>
                <a:cs typeface="Rockwell"/>
                <a:sym typeface="Gill Sans"/>
              </a:rPr>
              <a:t>Implement through State Income Tax</a:t>
            </a:r>
            <a:endParaRPr lang="en-US" sz="2400" dirty="0">
              <a:latin typeface="Franklin Gothic Book" panose="020B0503020102020204" pitchFamily="34" charset="0"/>
            </a:endParaRPr>
          </a:p>
          <a:p>
            <a:pPr marL="285750" indent="-285750">
              <a:spcBef>
                <a:spcPts val="0"/>
              </a:spcBef>
              <a:spcAft>
                <a:spcPts val="600"/>
              </a:spcAft>
              <a:buFont typeface="Arial"/>
              <a:buChar char="•"/>
            </a:pPr>
            <a:r>
              <a:rPr lang="en-US" sz="2000" dirty="0">
                <a:latin typeface="Franklin Gothic Book" panose="020B0503020102020204" pitchFamily="34" charset="0"/>
              </a:rPr>
              <a:t>Single line on tax return</a:t>
            </a:r>
          </a:p>
          <a:p>
            <a:pPr marL="285750" indent="-285750">
              <a:spcBef>
                <a:spcPts val="0"/>
              </a:spcBef>
              <a:spcAft>
                <a:spcPts val="600"/>
              </a:spcAft>
              <a:buFont typeface="Arial"/>
              <a:buChar char="•"/>
            </a:pPr>
            <a:endParaRPr lang="en-US" sz="2000" dirty="0">
              <a:latin typeface="Franklin Gothic Book" panose="020B0503020102020204" pitchFamily="34" charset="0"/>
            </a:endParaRPr>
          </a:p>
          <a:p>
            <a:pPr>
              <a:spcBef>
                <a:spcPts val="0"/>
              </a:spcBef>
              <a:spcAft>
                <a:spcPts val="600"/>
              </a:spcAft>
            </a:pPr>
            <a:r>
              <a:rPr lang="en-US" sz="2400" b="1" i="1" kern="1200" dirty="0">
                <a:solidFill>
                  <a:srgbClr val="DC8E28"/>
                </a:solidFill>
                <a:latin typeface="Rockwell"/>
                <a:ea typeface="MS PGothic" pitchFamily="34" charset="-128"/>
                <a:cs typeface="Rockwell"/>
                <a:sym typeface="Gill Sans"/>
              </a:rPr>
              <a:t>Use Federal Law as Starting Point</a:t>
            </a:r>
            <a:endParaRPr lang="en-US" sz="2400" dirty="0">
              <a:latin typeface="Rockwell"/>
              <a:cs typeface="Rockwell"/>
            </a:endParaRPr>
          </a:p>
          <a:p>
            <a:pPr marL="285750" indent="-285750">
              <a:spcBef>
                <a:spcPts val="0"/>
              </a:spcBef>
              <a:spcAft>
                <a:spcPts val="600"/>
              </a:spcAft>
              <a:buFont typeface="Arial"/>
              <a:buChar char="•"/>
            </a:pPr>
            <a:r>
              <a:rPr lang="en-US" sz="2000" dirty="0">
                <a:latin typeface="Franklin Gothic Book" panose="020B0503020102020204" pitchFamily="34" charset="0"/>
              </a:rPr>
              <a:t>Maximizes continuity and eases compliance amid short implementation timeline</a:t>
            </a:r>
          </a:p>
          <a:p>
            <a:pPr marL="285750" indent="-285750">
              <a:spcBef>
                <a:spcPts val="0"/>
              </a:spcBef>
              <a:spcAft>
                <a:spcPts val="600"/>
              </a:spcAft>
              <a:buFont typeface="Arial"/>
              <a:buChar char="•"/>
            </a:pPr>
            <a:r>
              <a:rPr lang="en-US" sz="2000" dirty="0">
                <a:latin typeface="Franklin Gothic Book" panose="020B0503020102020204" pitchFamily="34" charset="0"/>
              </a:rPr>
              <a:t>Simplifies legislative drafting and incorporation of Federal guidance</a:t>
            </a:r>
          </a:p>
          <a:p>
            <a:pPr marL="285750" indent="-285750">
              <a:spcBef>
                <a:spcPts val="0"/>
              </a:spcBef>
              <a:spcAft>
                <a:spcPts val="600"/>
              </a:spcAft>
              <a:buFont typeface="Arial"/>
              <a:buChar char="•"/>
            </a:pPr>
            <a:r>
              <a:rPr lang="en-US" sz="2000" dirty="0">
                <a:latin typeface="Franklin Gothic Book" panose="020B0503020102020204" pitchFamily="34" charset="0"/>
              </a:rPr>
              <a:t>Reduces re-litigation and “winners and losers”</a:t>
            </a:r>
          </a:p>
          <a:p>
            <a:pPr>
              <a:spcBef>
                <a:spcPts val="0"/>
              </a:spcBef>
              <a:spcAft>
                <a:spcPts val="600"/>
              </a:spcAft>
            </a:pPr>
            <a:endParaRPr lang="en-US" sz="2400" b="1" i="1" dirty="0">
              <a:solidFill>
                <a:srgbClr val="DC8E28"/>
              </a:solidFill>
              <a:latin typeface="Rockwell"/>
              <a:ea typeface="MS PGothic" pitchFamily="34" charset="-128"/>
              <a:sym typeface="Gill Sans"/>
            </a:endParaRPr>
          </a:p>
          <a:p>
            <a:pPr>
              <a:spcBef>
                <a:spcPts val="0"/>
              </a:spcBef>
              <a:spcAft>
                <a:spcPts val="600"/>
              </a:spcAft>
            </a:pPr>
            <a:r>
              <a:rPr lang="en-US" sz="2400" b="1" i="1" dirty="0">
                <a:solidFill>
                  <a:srgbClr val="DC8E28"/>
                </a:solidFill>
                <a:latin typeface="Rockwell"/>
                <a:ea typeface="MS PGothic" pitchFamily="34" charset="-128"/>
                <a:sym typeface="Gill Sans"/>
              </a:rPr>
              <a:t>Adjust for State Context and Policy Preferences</a:t>
            </a:r>
            <a:endParaRPr lang="en-US" sz="2400" dirty="0">
              <a:latin typeface="Franklin Gothic Book" panose="020B0503020102020204" pitchFamily="34" charset="0"/>
            </a:endParaRPr>
          </a:p>
          <a:p>
            <a:pPr marL="285750" indent="-285750">
              <a:spcBef>
                <a:spcPts val="0"/>
              </a:spcBef>
              <a:spcAft>
                <a:spcPts val="600"/>
              </a:spcAft>
              <a:buFont typeface="Arial"/>
              <a:buChar char="•"/>
            </a:pPr>
            <a:r>
              <a:rPr lang="en-US" sz="2000" dirty="0">
                <a:latin typeface="Franklin Gothic Book" panose="020B0503020102020204" pitchFamily="34" charset="0"/>
              </a:rPr>
              <a:t>Modify for State legal framework and terminology</a:t>
            </a:r>
          </a:p>
          <a:p>
            <a:pPr marL="285750" indent="-285750">
              <a:spcBef>
                <a:spcPts val="0"/>
              </a:spcBef>
              <a:spcAft>
                <a:spcPts val="600"/>
              </a:spcAft>
              <a:buFont typeface="Arial"/>
              <a:buChar char="•"/>
            </a:pPr>
            <a:r>
              <a:rPr lang="en-US" sz="2000" dirty="0">
                <a:latin typeface="Franklin Gothic Book" panose="020B0503020102020204" pitchFamily="34" charset="0"/>
              </a:rPr>
              <a:t>Make specific policy changes as desired</a:t>
            </a:r>
          </a:p>
        </p:txBody>
      </p:sp>
      <p:sp>
        <p:nvSpPr>
          <p:cNvPr id="4" name="Slide Number Placeholder 3"/>
          <p:cNvSpPr>
            <a:spLocks noGrp="1"/>
          </p:cNvSpPr>
          <p:nvPr>
            <p:ph type="sldNum" sz="quarter" idx="10"/>
          </p:nvPr>
        </p:nvSpPr>
        <p:spPr/>
        <p:txBody>
          <a:bodyPr/>
          <a:lstStyle/>
          <a:p>
            <a:fld id="{254B5E65-296D-440E-9811-9528B653460B}" type="slidenum">
              <a:rPr lang="en-US" smtClean="0"/>
              <a:pPr/>
              <a:t>3</a:t>
            </a:fld>
            <a:endParaRPr lang="en-US" dirty="0"/>
          </a:p>
        </p:txBody>
      </p:sp>
      <p:sp>
        <p:nvSpPr>
          <p:cNvPr id="2" name="Title 1"/>
          <p:cNvSpPr>
            <a:spLocks noGrp="1"/>
          </p:cNvSpPr>
          <p:nvPr>
            <p:ph type="title"/>
          </p:nvPr>
        </p:nvSpPr>
        <p:spPr>
          <a:xfrm>
            <a:off x="457200" y="128588"/>
            <a:ext cx="7848600" cy="1014412"/>
          </a:xfrm>
        </p:spPr>
        <p:txBody>
          <a:bodyPr>
            <a:normAutofit/>
          </a:bodyPr>
          <a:lstStyle/>
          <a:p>
            <a:r>
              <a:rPr lang="en-US" sz="3600" b="1" dirty="0">
                <a:solidFill>
                  <a:srgbClr val="006595"/>
                </a:solidFill>
                <a:latin typeface="Rockwell" panose="02060603020205020403" pitchFamily="18" charset="0"/>
              </a:rPr>
              <a:t>General Approach</a:t>
            </a:r>
          </a:p>
        </p:txBody>
      </p:sp>
      <p:cxnSp>
        <p:nvCxnSpPr>
          <p:cNvPr id="10" name="Straight Connector 9">
            <a:extLst>
              <a:ext uri="{FF2B5EF4-FFF2-40B4-BE49-F238E27FC236}">
                <a16:creationId xmlns:a16="http://schemas.microsoft.com/office/drawing/2014/main" id="{3E6C78A9-C963-4A6C-8797-4A57A07DCC02}"/>
              </a:ext>
            </a:extLst>
          </p:cNvPr>
          <p:cNvCxnSpPr>
            <a:cxnSpLocks/>
          </p:cNvCxnSpPr>
          <p:nvPr/>
        </p:nvCxnSpPr>
        <p:spPr>
          <a:xfrm>
            <a:off x="0" y="1219200"/>
            <a:ext cx="9144000" cy="0"/>
          </a:xfrm>
          <a:prstGeom prst="line">
            <a:avLst/>
          </a:prstGeom>
          <a:ln w="63500">
            <a:solidFill>
              <a:srgbClr val="6CB3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1302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534400" cy="4267199"/>
          </a:xfrm>
        </p:spPr>
        <p:txBody>
          <a:bodyPr>
            <a:normAutofit fontScale="92500" lnSpcReduction="20000"/>
          </a:bodyPr>
          <a:lstStyle/>
          <a:p>
            <a:pPr>
              <a:spcBef>
                <a:spcPts val="600"/>
              </a:spcBef>
              <a:spcAft>
                <a:spcPts val="0"/>
              </a:spcAft>
            </a:pPr>
            <a:r>
              <a:rPr lang="en-US" sz="2200" b="1" i="1" dirty="0">
                <a:solidFill>
                  <a:srgbClr val="DC8E28"/>
                </a:solidFill>
                <a:latin typeface="Rockwell"/>
                <a:ea typeface="MS PGothic" pitchFamily="34" charset="-128"/>
                <a:cs typeface="Rockwell"/>
                <a:sym typeface="Gill Sans"/>
              </a:rPr>
              <a:t>I. Individual Mandate</a:t>
            </a:r>
            <a:endParaRPr lang="en-US" sz="2200" dirty="0">
              <a:latin typeface="Franklin Gothic Book" panose="020B0503020102020204" pitchFamily="34" charset="0"/>
            </a:endParaRPr>
          </a:p>
          <a:p>
            <a:pPr marL="285750" indent="-285750">
              <a:spcBef>
                <a:spcPts val="600"/>
              </a:spcBef>
              <a:spcAft>
                <a:spcPts val="0"/>
              </a:spcAft>
              <a:buFont typeface="Arial"/>
              <a:buChar char="•"/>
            </a:pPr>
            <a:r>
              <a:rPr lang="en-US" sz="1900" dirty="0">
                <a:latin typeface="Franklin Gothic Book" panose="020B0503020102020204" pitchFamily="34" charset="0"/>
              </a:rPr>
              <a:t>Definition of qualifying coverage</a:t>
            </a:r>
          </a:p>
          <a:p>
            <a:pPr marL="285750" indent="-285750">
              <a:spcBef>
                <a:spcPts val="600"/>
              </a:spcBef>
              <a:spcAft>
                <a:spcPts val="0"/>
              </a:spcAft>
              <a:buFont typeface="Arial"/>
              <a:buChar char="•"/>
            </a:pPr>
            <a:r>
              <a:rPr lang="en-US" sz="1900" dirty="0">
                <a:latin typeface="Franklin Gothic Book" panose="020B0503020102020204" pitchFamily="34" charset="0"/>
              </a:rPr>
              <a:t>Exemptions</a:t>
            </a:r>
          </a:p>
          <a:p>
            <a:pPr marL="285750" indent="-285750">
              <a:spcBef>
                <a:spcPts val="600"/>
              </a:spcBef>
              <a:spcAft>
                <a:spcPts val="0"/>
              </a:spcAft>
              <a:buFont typeface="Arial"/>
              <a:buChar char="•"/>
            </a:pPr>
            <a:r>
              <a:rPr lang="en-US" sz="1900" dirty="0">
                <a:latin typeface="Franklin Gothic Book" panose="020B0503020102020204" pitchFamily="34" charset="0"/>
              </a:rPr>
              <a:t>Penalty calculation</a:t>
            </a:r>
          </a:p>
          <a:p>
            <a:pPr marL="285750" indent="-285750">
              <a:spcBef>
                <a:spcPts val="600"/>
              </a:spcBef>
              <a:spcAft>
                <a:spcPts val="0"/>
              </a:spcAft>
              <a:buFont typeface="Arial"/>
              <a:buChar char="•"/>
            </a:pPr>
            <a:endParaRPr lang="en-US" sz="1800" dirty="0">
              <a:latin typeface="Franklin Gothic Book" panose="020B0503020102020204" pitchFamily="34" charset="0"/>
            </a:endParaRPr>
          </a:p>
          <a:p>
            <a:pPr>
              <a:spcBef>
                <a:spcPts val="600"/>
              </a:spcBef>
              <a:spcAft>
                <a:spcPts val="0"/>
              </a:spcAft>
            </a:pPr>
            <a:r>
              <a:rPr lang="en-US" sz="2200" b="1" i="1" dirty="0">
                <a:solidFill>
                  <a:srgbClr val="DC8E28"/>
                </a:solidFill>
                <a:latin typeface="Rockwell"/>
                <a:ea typeface="MS PGothic" pitchFamily="34" charset="-128"/>
                <a:cs typeface="Rockwell"/>
                <a:sym typeface="Gill Sans"/>
              </a:rPr>
              <a:t>II. Reporting Requirement for Certain Coverage Providers</a:t>
            </a:r>
          </a:p>
          <a:p>
            <a:pPr marL="285750" indent="-285750">
              <a:spcBef>
                <a:spcPts val="600"/>
              </a:spcBef>
              <a:spcAft>
                <a:spcPts val="0"/>
              </a:spcAft>
              <a:buFont typeface="Arial"/>
              <a:buChar char="•"/>
            </a:pPr>
            <a:r>
              <a:rPr lang="en-US" sz="1900" dirty="0">
                <a:latin typeface="Franklin Gothic Book" panose="020B0503020102020204" pitchFamily="34" charset="0"/>
              </a:rPr>
              <a:t>Requires only nominal effort on top of Federal reporting</a:t>
            </a:r>
          </a:p>
          <a:p>
            <a:pPr marL="285750" indent="-285750">
              <a:spcBef>
                <a:spcPts val="600"/>
              </a:spcBef>
              <a:spcAft>
                <a:spcPts val="0"/>
              </a:spcAft>
              <a:buFont typeface="Arial"/>
              <a:buChar char="•"/>
            </a:pPr>
            <a:r>
              <a:rPr lang="en-US" sz="1900" dirty="0">
                <a:latin typeface="Franklin Gothic Book" panose="020B0503020102020204" pitchFamily="34" charset="0"/>
              </a:rPr>
              <a:t>Federal programs exempted</a:t>
            </a:r>
          </a:p>
          <a:p>
            <a:pPr marL="285750" indent="-285750">
              <a:spcBef>
                <a:spcPts val="600"/>
              </a:spcBef>
              <a:spcAft>
                <a:spcPts val="0"/>
              </a:spcAft>
              <a:buFont typeface="Arial"/>
              <a:buChar char="•"/>
            </a:pPr>
            <a:endParaRPr lang="en-US" sz="1800" dirty="0">
              <a:latin typeface="Franklin Gothic Book" panose="020B0503020102020204" pitchFamily="34" charset="0"/>
            </a:endParaRPr>
          </a:p>
          <a:p>
            <a:pPr>
              <a:spcBef>
                <a:spcPts val="600"/>
              </a:spcBef>
              <a:spcAft>
                <a:spcPts val="0"/>
              </a:spcAft>
            </a:pPr>
            <a:r>
              <a:rPr lang="en-US" sz="2200" b="1" i="1" dirty="0">
                <a:solidFill>
                  <a:srgbClr val="DC8E28"/>
                </a:solidFill>
                <a:latin typeface="Rockwell"/>
                <a:ea typeface="MS PGothic" pitchFamily="34" charset="-128"/>
                <a:cs typeface="Rockwell"/>
                <a:sym typeface="Gill Sans"/>
              </a:rPr>
              <a:t>III. Procedures for Granting Certain Exemptions</a:t>
            </a:r>
          </a:p>
          <a:p>
            <a:pPr marL="285750" indent="-285750">
              <a:spcBef>
                <a:spcPts val="600"/>
              </a:spcBef>
              <a:spcAft>
                <a:spcPts val="0"/>
              </a:spcAft>
              <a:buFont typeface="Arial"/>
              <a:buChar char="•"/>
            </a:pPr>
            <a:r>
              <a:rPr lang="en-US" sz="1900" dirty="0">
                <a:latin typeface="Franklin Gothic Book" panose="020B0503020102020204" pitchFamily="34" charset="0"/>
              </a:rPr>
              <a:t>Hardship and religious conscience exemptions</a:t>
            </a:r>
          </a:p>
          <a:p>
            <a:pPr marL="285750" indent="-285750">
              <a:spcBef>
                <a:spcPts val="600"/>
              </a:spcBef>
              <a:spcAft>
                <a:spcPts val="0"/>
              </a:spcAft>
              <a:buFont typeface="Arial"/>
              <a:buChar char="•"/>
            </a:pPr>
            <a:endParaRPr lang="en-US" sz="1800" dirty="0">
              <a:latin typeface="Franklin Gothic Book" panose="020B0503020102020204" pitchFamily="34" charset="0"/>
            </a:endParaRPr>
          </a:p>
          <a:p>
            <a:pPr>
              <a:spcBef>
                <a:spcPts val="600"/>
              </a:spcBef>
              <a:spcAft>
                <a:spcPts val="0"/>
              </a:spcAft>
            </a:pPr>
            <a:r>
              <a:rPr lang="en-US" sz="2200" b="1" i="1" dirty="0">
                <a:solidFill>
                  <a:srgbClr val="DC8E28"/>
                </a:solidFill>
                <a:latin typeface="Rockwell"/>
                <a:ea typeface="MS PGothic" pitchFamily="34" charset="-128"/>
                <a:cs typeface="Rockwell"/>
                <a:sym typeface="Gill Sans"/>
              </a:rPr>
              <a:t>IV. Notification of Uninsured about Coverage Options (optional)</a:t>
            </a:r>
          </a:p>
        </p:txBody>
      </p:sp>
      <p:sp>
        <p:nvSpPr>
          <p:cNvPr id="4" name="Slide Number Placeholder 3"/>
          <p:cNvSpPr>
            <a:spLocks noGrp="1"/>
          </p:cNvSpPr>
          <p:nvPr>
            <p:ph type="sldNum" sz="quarter" idx="10"/>
          </p:nvPr>
        </p:nvSpPr>
        <p:spPr/>
        <p:txBody>
          <a:bodyPr/>
          <a:lstStyle/>
          <a:p>
            <a:fld id="{254B5E65-296D-440E-9811-9528B653460B}" type="slidenum">
              <a:rPr lang="en-US" smtClean="0"/>
              <a:pPr/>
              <a:t>4</a:t>
            </a:fld>
            <a:endParaRPr lang="en-US" dirty="0"/>
          </a:p>
        </p:txBody>
      </p:sp>
      <p:sp>
        <p:nvSpPr>
          <p:cNvPr id="2" name="Title 1"/>
          <p:cNvSpPr>
            <a:spLocks noGrp="1"/>
          </p:cNvSpPr>
          <p:nvPr>
            <p:ph type="title"/>
          </p:nvPr>
        </p:nvSpPr>
        <p:spPr>
          <a:xfrm>
            <a:off x="457200" y="128588"/>
            <a:ext cx="8534400" cy="1014412"/>
          </a:xfrm>
        </p:spPr>
        <p:txBody>
          <a:bodyPr/>
          <a:lstStyle/>
          <a:p>
            <a:r>
              <a:rPr lang="en-US" b="1" dirty="0">
                <a:solidFill>
                  <a:srgbClr val="006595"/>
                </a:solidFill>
                <a:latin typeface="Rockwell" panose="02060603020205020403" pitchFamily="18" charset="0"/>
              </a:rPr>
              <a:t>Key Components</a:t>
            </a:r>
          </a:p>
        </p:txBody>
      </p:sp>
      <p:cxnSp>
        <p:nvCxnSpPr>
          <p:cNvPr id="10" name="Straight Connector 9">
            <a:extLst>
              <a:ext uri="{FF2B5EF4-FFF2-40B4-BE49-F238E27FC236}">
                <a16:creationId xmlns:a16="http://schemas.microsoft.com/office/drawing/2014/main" id="{3E6C78A9-C963-4A6C-8797-4A57A07DCC02}"/>
              </a:ext>
            </a:extLst>
          </p:cNvPr>
          <p:cNvCxnSpPr>
            <a:cxnSpLocks/>
          </p:cNvCxnSpPr>
          <p:nvPr/>
        </p:nvCxnSpPr>
        <p:spPr>
          <a:xfrm>
            <a:off x="0" y="1219200"/>
            <a:ext cx="9144000" cy="0"/>
          </a:xfrm>
          <a:prstGeom prst="line">
            <a:avLst/>
          </a:prstGeom>
          <a:ln w="63500">
            <a:solidFill>
              <a:srgbClr val="6CB3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68422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382000" cy="5129208"/>
          </a:xfrm>
        </p:spPr>
        <p:txBody>
          <a:bodyPr>
            <a:normAutofit/>
          </a:bodyPr>
          <a:lstStyle/>
          <a:p>
            <a:r>
              <a:rPr lang="en-US" sz="2000" b="1" i="1" dirty="0">
                <a:solidFill>
                  <a:srgbClr val="DC8E28"/>
                </a:solidFill>
                <a:latin typeface="Rockwell"/>
                <a:ea typeface="MS PGothic" pitchFamily="34" charset="-128"/>
                <a:cs typeface="Rockwell"/>
                <a:sym typeface="Gill Sans"/>
              </a:rPr>
              <a:t>Interaction with Federal Mandate Penalty</a:t>
            </a:r>
          </a:p>
          <a:p>
            <a:pPr marL="342900" indent="-342900">
              <a:buFont typeface="Arial" panose="020B0604020202020204" pitchFamily="34" charset="0"/>
              <a:buChar char="•"/>
            </a:pPr>
            <a:r>
              <a:rPr lang="en-US" sz="2000" dirty="0">
                <a:latin typeface="Franklin Gothic Book" panose="020B0503020102020204" pitchFamily="34" charset="0"/>
              </a:rPr>
              <a:t>May allow credit for Federal penalty to avert double-payment if it’s reinstated (like Mass.)</a:t>
            </a:r>
            <a:endParaRPr lang="en-US" sz="2000" b="1" i="1" dirty="0">
              <a:solidFill>
                <a:srgbClr val="DC8E28"/>
              </a:solidFill>
              <a:latin typeface="Rockwell"/>
              <a:ea typeface="MS PGothic" pitchFamily="34" charset="-128"/>
              <a:cs typeface="Rockwell"/>
              <a:sym typeface="Gill Sans"/>
            </a:endParaRPr>
          </a:p>
          <a:p>
            <a:endParaRPr lang="en-US" sz="1600" b="1" i="1" dirty="0">
              <a:solidFill>
                <a:srgbClr val="DC8E28"/>
              </a:solidFill>
              <a:latin typeface="Rockwell"/>
              <a:ea typeface="MS PGothic" pitchFamily="34" charset="-128"/>
              <a:cs typeface="Rockwell"/>
              <a:sym typeface="Gill Sans"/>
            </a:endParaRPr>
          </a:p>
          <a:p>
            <a:r>
              <a:rPr lang="en-US" sz="2000" b="1" i="1" dirty="0">
                <a:solidFill>
                  <a:srgbClr val="DC8E28"/>
                </a:solidFill>
                <a:latin typeface="Rockwell"/>
                <a:ea typeface="MS PGothic" pitchFamily="34" charset="-128"/>
                <a:cs typeface="Rockwell"/>
                <a:sym typeface="Gill Sans"/>
              </a:rPr>
              <a:t>Use Penalty Revenue to Improve Affordability</a:t>
            </a:r>
          </a:p>
          <a:p>
            <a:pPr marL="342900" indent="-342900">
              <a:buFont typeface="Arial" panose="020B0604020202020204" pitchFamily="34" charset="0"/>
              <a:buChar char="•"/>
            </a:pPr>
            <a:r>
              <a:rPr lang="en-US" sz="2000" dirty="0">
                <a:latin typeface="Franklin Gothic Book" panose="020B0503020102020204" pitchFamily="34" charset="0"/>
              </a:rPr>
              <a:t>Options include state subsidies (like Mass., DC), reinsurance (NJ, DC), individual accounts (Maryland, Conn.)</a:t>
            </a:r>
            <a:endParaRPr lang="en-US" sz="2000" b="1" i="1" dirty="0">
              <a:solidFill>
                <a:srgbClr val="DC8E28"/>
              </a:solidFill>
              <a:latin typeface="Rockwell"/>
              <a:ea typeface="MS PGothic" pitchFamily="34" charset="-128"/>
              <a:cs typeface="Rockwell"/>
              <a:sym typeface="Gill Sans"/>
            </a:endParaRPr>
          </a:p>
          <a:p>
            <a:endParaRPr lang="en-US" sz="1600" b="1" i="1" dirty="0">
              <a:solidFill>
                <a:srgbClr val="DC8E28"/>
              </a:solidFill>
              <a:latin typeface="Rockwell"/>
              <a:ea typeface="MS PGothic" pitchFamily="34" charset="-128"/>
              <a:cs typeface="Rockwell"/>
              <a:sym typeface="Gill Sans"/>
            </a:endParaRPr>
          </a:p>
          <a:p>
            <a:r>
              <a:rPr lang="en-US" sz="2000" b="1" i="1" dirty="0">
                <a:solidFill>
                  <a:srgbClr val="DC8E28"/>
                </a:solidFill>
                <a:latin typeface="Rockwell"/>
                <a:ea typeface="MS PGothic" pitchFamily="34" charset="-128"/>
                <a:cs typeface="Rockwell"/>
                <a:sym typeface="Gill Sans"/>
              </a:rPr>
              <a:t>Change penalty amounts and exemption rules</a:t>
            </a:r>
          </a:p>
          <a:p>
            <a:endParaRPr lang="en-US" sz="1600" b="1" i="1" dirty="0">
              <a:solidFill>
                <a:srgbClr val="DC8E28"/>
              </a:solidFill>
              <a:latin typeface="Rockwell"/>
              <a:ea typeface="MS PGothic" pitchFamily="34" charset="-128"/>
              <a:cs typeface="Rockwell"/>
              <a:sym typeface="Gill Sans"/>
            </a:endParaRPr>
          </a:p>
          <a:p>
            <a:r>
              <a:rPr lang="en-US" sz="2000" b="1" i="1" dirty="0">
                <a:solidFill>
                  <a:srgbClr val="DC8E28"/>
                </a:solidFill>
                <a:latin typeface="Rockwell"/>
                <a:ea typeface="MS PGothic" pitchFamily="34" charset="-128"/>
                <a:cs typeface="Rockwell"/>
                <a:sym typeface="Gill Sans"/>
              </a:rPr>
              <a:t>Address Substandard Plans</a:t>
            </a:r>
          </a:p>
          <a:p>
            <a:pPr marL="342900" indent="-342900">
              <a:buFont typeface="Arial" panose="020B0604020202020204" pitchFamily="34" charset="0"/>
              <a:buChar char="•"/>
            </a:pPr>
            <a:r>
              <a:rPr lang="en-US" sz="2000" dirty="0">
                <a:latin typeface="Franklin Gothic Book" panose="020B0503020102020204" pitchFamily="34" charset="0"/>
              </a:rPr>
              <a:t>Options include AHPs, health sharing ministries, grandfathered plans, certain employer coverage</a:t>
            </a:r>
            <a:endParaRPr lang="en-US" sz="2000" b="1" i="1" dirty="0">
              <a:solidFill>
                <a:srgbClr val="DC8E28"/>
              </a:solidFill>
              <a:latin typeface="Rockwell"/>
              <a:ea typeface="MS PGothic" pitchFamily="34" charset="-128"/>
              <a:cs typeface="Rockwell"/>
              <a:sym typeface="Gill Sans"/>
            </a:endParaRPr>
          </a:p>
          <a:p>
            <a:endParaRPr lang="en-US" sz="2000" b="1" i="1" dirty="0">
              <a:solidFill>
                <a:srgbClr val="DC8E28"/>
              </a:solidFill>
              <a:latin typeface="Franklin Gothic Book" panose="020B0503020102020204" pitchFamily="34" charset="0"/>
              <a:ea typeface="MS PGothic" pitchFamily="34" charset="-128"/>
              <a:cs typeface="Rockwell"/>
              <a:sym typeface="Gill Sans"/>
            </a:endParaRPr>
          </a:p>
          <a:p>
            <a:pPr marL="342900" indent="-342900">
              <a:buFont typeface="Arial" panose="020B0604020202020204" pitchFamily="34" charset="0"/>
              <a:buChar char="•"/>
            </a:pPr>
            <a:endParaRPr lang="en-US" sz="1800" dirty="0">
              <a:latin typeface="Franklin Gothic Book" panose="020B0503020102020204" pitchFamily="34" charset="0"/>
            </a:endParaRPr>
          </a:p>
          <a:p>
            <a:pPr marL="285750" indent="-285750">
              <a:buFont typeface="Arial"/>
              <a:buChar char="•"/>
            </a:pPr>
            <a:endParaRPr lang="en-US" sz="1800" dirty="0">
              <a:latin typeface="Franklin Gothic Book" panose="020B0503020102020204" pitchFamily="34" charset="0"/>
            </a:endParaRPr>
          </a:p>
          <a:p>
            <a:endParaRPr lang="en-US" sz="1800" dirty="0">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fld id="{254B5E65-296D-440E-9811-9528B653460B}" type="slidenum">
              <a:rPr lang="en-US" smtClean="0"/>
              <a:pPr/>
              <a:t>5</a:t>
            </a:fld>
            <a:endParaRPr lang="en-US" dirty="0"/>
          </a:p>
        </p:txBody>
      </p:sp>
      <p:sp>
        <p:nvSpPr>
          <p:cNvPr id="2" name="Title 1"/>
          <p:cNvSpPr>
            <a:spLocks noGrp="1"/>
          </p:cNvSpPr>
          <p:nvPr>
            <p:ph type="title"/>
          </p:nvPr>
        </p:nvSpPr>
        <p:spPr>
          <a:xfrm>
            <a:off x="457200" y="128588"/>
            <a:ext cx="7848600" cy="1014412"/>
          </a:xfrm>
        </p:spPr>
        <p:txBody>
          <a:bodyPr/>
          <a:lstStyle/>
          <a:p>
            <a:r>
              <a:rPr lang="en-US" b="1" dirty="0">
                <a:solidFill>
                  <a:srgbClr val="006595"/>
                </a:solidFill>
                <a:latin typeface="Rockwell" panose="02060603020205020403" pitchFamily="18" charset="0"/>
              </a:rPr>
              <a:t>Policy Issues for Potential Consideration </a:t>
            </a:r>
          </a:p>
        </p:txBody>
      </p:sp>
      <p:cxnSp>
        <p:nvCxnSpPr>
          <p:cNvPr id="10" name="Straight Connector 9">
            <a:extLst>
              <a:ext uri="{FF2B5EF4-FFF2-40B4-BE49-F238E27FC236}">
                <a16:creationId xmlns:a16="http://schemas.microsoft.com/office/drawing/2014/main" id="{3E6C78A9-C963-4A6C-8797-4A57A07DCC02}"/>
              </a:ext>
            </a:extLst>
          </p:cNvPr>
          <p:cNvCxnSpPr>
            <a:cxnSpLocks/>
          </p:cNvCxnSpPr>
          <p:nvPr/>
        </p:nvCxnSpPr>
        <p:spPr>
          <a:xfrm>
            <a:off x="0" y="1219200"/>
            <a:ext cx="9144000" cy="0"/>
          </a:xfrm>
          <a:prstGeom prst="line">
            <a:avLst/>
          </a:prstGeom>
          <a:ln w="63500">
            <a:solidFill>
              <a:srgbClr val="6CB3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4660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534400" cy="4800600"/>
          </a:xfrm>
        </p:spPr>
        <p:txBody>
          <a:bodyPr/>
          <a:lstStyle/>
          <a:p>
            <a:pPr marL="285750" indent="-285750">
              <a:buFont typeface="Arial"/>
              <a:buChar char="•"/>
            </a:pPr>
            <a:endParaRPr lang="en-US" sz="1400" dirty="0">
              <a:solidFill>
                <a:srgbClr val="5C5A5A"/>
              </a:solidFill>
              <a:latin typeface="Franklin Gothic Book"/>
              <a:cs typeface="Franklin Gothic Book"/>
            </a:endParaRPr>
          </a:p>
          <a:p>
            <a:pPr marL="285750" indent="-285750">
              <a:buFont typeface="Arial"/>
              <a:buChar char="•"/>
            </a:pPr>
            <a:endParaRPr lang="en-US" sz="1400" dirty="0">
              <a:latin typeface="Franklin Gothic Book"/>
              <a:cs typeface="Franklin Gothic Book"/>
            </a:endParaRPr>
          </a:p>
        </p:txBody>
      </p:sp>
      <p:sp>
        <p:nvSpPr>
          <p:cNvPr id="4" name="Slide Number Placeholder 3"/>
          <p:cNvSpPr>
            <a:spLocks noGrp="1"/>
          </p:cNvSpPr>
          <p:nvPr>
            <p:ph type="sldNum" sz="quarter" idx="10"/>
          </p:nvPr>
        </p:nvSpPr>
        <p:spPr/>
        <p:txBody>
          <a:bodyPr/>
          <a:lstStyle/>
          <a:p>
            <a:fld id="{254B5E65-296D-440E-9811-9528B653460B}" type="slidenum">
              <a:rPr lang="en-US" smtClean="0"/>
              <a:pPr/>
              <a:t>6</a:t>
            </a:fld>
            <a:endParaRPr lang="en-US" dirty="0"/>
          </a:p>
        </p:txBody>
      </p:sp>
      <p:sp>
        <p:nvSpPr>
          <p:cNvPr id="2" name="Title 1"/>
          <p:cNvSpPr>
            <a:spLocks noGrp="1"/>
          </p:cNvSpPr>
          <p:nvPr>
            <p:ph type="title"/>
          </p:nvPr>
        </p:nvSpPr>
        <p:spPr>
          <a:xfrm>
            <a:off x="457200" y="357188"/>
            <a:ext cx="7848600" cy="1014412"/>
          </a:xfrm>
        </p:spPr>
        <p:txBody>
          <a:bodyPr>
            <a:normAutofit/>
          </a:bodyPr>
          <a:lstStyle/>
          <a:p>
            <a:r>
              <a:rPr lang="en-US" sz="3200" b="1" dirty="0">
                <a:solidFill>
                  <a:srgbClr val="006595"/>
                </a:solidFill>
                <a:latin typeface="Rockwell" panose="02060603020205020403" pitchFamily="18" charset="0"/>
              </a:rPr>
              <a:t>Contact Information and Resources</a:t>
            </a:r>
          </a:p>
        </p:txBody>
      </p:sp>
      <p:sp>
        <p:nvSpPr>
          <p:cNvPr id="5" name="Rectangle 4"/>
          <p:cNvSpPr/>
          <p:nvPr/>
        </p:nvSpPr>
        <p:spPr>
          <a:xfrm>
            <a:off x="381000" y="3119497"/>
            <a:ext cx="8153400" cy="2062103"/>
          </a:xfrm>
          <a:prstGeom prst="rect">
            <a:avLst/>
          </a:prstGeom>
        </p:spPr>
        <p:txBody>
          <a:bodyPr wrap="square">
            <a:spAutoFit/>
          </a:bodyPr>
          <a:lstStyle/>
          <a:p>
            <a:r>
              <a:rPr lang="en-US" sz="1600" b="1" i="1" dirty="0">
                <a:solidFill>
                  <a:srgbClr val="DC8E28"/>
                </a:solidFill>
                <a:latin typeface="Rockwell"/>
                <a:ea typeface="MS PGothic" pitchFamily="34" charset="-128"/>
                <a:cs typeface="Rockwell" pitchFamily="18" charset="0"/>
              </a:rPr>
              <a:t>Contact information:</a:t>
            </a:r>
          </a:p>
          <a:p>
            <a:r>
              <a:rPr lang="en-US" sz="1600" dirty="0">
                <a:solidFill>
                  <a:schemeClr val="tx1"/>
                </a:solidFill>
                <a:latin typeface="+mn-lt"/>
              </a:rPr>
              <a:t>Jason Levitis</a:t>
            </a:r>
            <a:br>
              <a:rPr lang="en-US" sz="1600" dirty="0">
                <a:solidFill>
                  <a:schemeClr val="tx1"/>
                </a:solidFill>
                <a:latin typeface="+mn-lt"/>
              </a:rPr>
            </a:br>
            <a:r>
              <a:rPr lang="en-US" sz="1600" dirty="0">
                <a:solidFill>
                  <a:schemeClr val="tx1"/>
                </a:solidFill>
                <a:latin typeface="+mn-lt"/>
              </a:rPr>
              <a:t>jason.levitis@gmail.com</a:t>
            </a:r>
          </a:p>
          <a:p>
            <a:endParaRPr lang="en-US" sz="1600" dirty="0">
              <a:solidFill>
                <a:schemeClr val="tx1"/>
              </a:solidFill>
              <a:latin typeface="+mn-lt"/>
            </a:endParaRPr>
          </a:p>
          <a:p>
            <a:endParaRPr lang="en-US" sz="1600" dirty="0">
              <a:solidFill>
                <a:schemeClr val="tx1"/>
              </a:solidFill>
            </a:endParaRPr>
          </a:p>
          <a:p>
            <a:r>
              <a:rPr lang="en-US" sz="1600" b="1" i="1" dirty="0">
                <a:solidFill>
                  <a:srgbClr val="DC8E28"/>
                </a:solidFill>
                <a:latin typeface="Rockwell"/>
                <a:ea typeface="MS PGothic" pitchFamily="34" charset="-128"/>
                <a:cs typeface="Rockwell" pitchFamily="18" charset="0"/>
              </a:rPr>
              <a:t>Model Legislation:</a:t>
            </a:r>
          </a:p>
          <a:p>
            <a:r>
              <a:rPr lang="en-US" sz="1600" dirty="0">
                <a:hlinkClick r:id="rId2"/>
              </a:rPr>
              <a:t>http://shvs.org/resource/model-legislation-for-state-individual-mandate/</a:t>
            </a:r>
            <a:endParaRPr lang="en-US" sz="1600" dirty="0">
              <a:solidFill>
                <a:schemeClr val="tx1"/>
              </a:solidFill>
              <a:latin typeface="+mn-lt"/>
            </a:endParaRPr>
          </a:p>
          <a:p>
            <a:endParaRPr lang="en-US" sz="1600" dirty="0">
              <a:solidFill>
                <a:schemeClr val="tx1"/>
              </a:solidFill>
            </a:endParaRPr>
          </a:p>
        </p:txBody>
      </p:sp>
      <p:cxnSp>
        <p:nvCxnSpPr>
          <p:cNvPr id="7" name="Straight Connector 6">
            <a:extLst>
              <a:ext uri="{FF2B5EF4-FFF2-40B4-BE49-F238E27FC236}">
                <a16:creationId xmlns:a16="http://schemas.microsoft.com/office/drawing/2014/main" id="{9976135D-487D-4CD1-8CD1-4E91B98AFDE9}"/>
              </a:ext>
            </a:extLst>
          </p:cNvPr>
          <p:cNvCxnSpPr>
            <a:cxnSpLocks/>
          </p:cNvCxnSpPr>
          <p:nvPr/>
        </p:nvCxnSpPr>
        <p:spPr>
          <a:xfrm>
            <a:off x="0" y="1676400"/>
            <a:ext cx="9144000" cy="0"/>
          </a:xfrm>
          <a:prstGeom prst="line">
            <a:avLst/>
          </a:prstGeom>
          <a:ln w="63500">
            <a:solidFill>
              <a:srgbClr val="6CB3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24754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24885</TotalTime>
  <Pages>0</Pages>
  <Words>307</Words>
  <Characters>0</Characters>
  <Application>Microsoft Office PowerPoint</Application>
  <PresentationFormat>On-screen Show (4:3)</PresentationFormat>
  <Lines>0</Lines>
  <Paragraphs>65</Paragraphs>
  <Slides>6</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vt:i4>
      </vt:variant>
    </vt:vector>
  </HeadingPairs>
  <TitlesOfParts>
    <vt:vector size="19" baseType="lpstr">
      <vt:lpstr>MS PGothic</vt:lpstr>
      <vt:lpstr>Arial</vt:lpstr>
      <vt:lpstr>Calibri</vt:lpstr>
      <vt:lpstr>Calibri Light</vt:lpstr>
      <vt:lpstr>Franklin Gothic Book</vt:lpstr>
      <vt:lpstr>Gill Sans</vt:lpstr>
      <vt:lpstr>ITC Franklin Gothic Standard</vt:lpstr>
      <vt:lpstr>ITC Franklin Gothic Std Book</vt:lpstr>
      <vt:lpstr>Rockwell</vt:lpstr>
      <vt:lpstr>Rockwell Std</vt:lpstr>
      <vt:lpstr>ヒラギノ明朝 ProN W3</vt:lpstr>
      <vt:lpstr>ヒラギノ角ゴ ProN W3</vt:lpstr>
      <vt:lpstr>Office Theme</vt:lpstr>
      <vt:lpstr>PowerPoint Presentation</vt:lpstr>
      <vt:lpstr>PowerPoint Presentation</vt:lpstr>
      <vt:lpstr>General Approach</vt:lpstr>
      <vt:lpstr>Key Components</vt:lpstr>
      <vt:lpstr>Policy Issues for Potential Consideration </vt:lpstr>
      <vt:lpstr>Contact Information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Bernard, Jean Z. (CCA)</dc:creator>
  <cp:lastModifiedBy>Jason Levitis</cp:lastModifiedBy>
  <cp:revision>1343</cp:revision>
  <cp:lastPrinted>2017-07-10T14:09:45Z</cp:lastPrinted>
  <dcterms:created xsi:type="dcterms:W3CDTF">2013-09-03T18:03:03Z</dcterms:created>
  <dcterms:modified xsi:type="dcterms:W3CDTF">2018-04-17T13:25:54Z</dcterms:modified>
</cp:coreProperties>
</file>